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Line-bot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指導老師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 smtClean="0"/>
              <a:t>因此用</a:t>
            </a:r>
            <a:r>
              <a:rPr lang="en-US" altLang="zh-TW" sz="6000" dirty="0" smtClean="0"/>
              <a:t>Line</a:t>
            </a:r>
            <a:r>
              <a:rPr lang="zh-TW" altLang="en-US" sz="6000" dirty="0" smtClean="0"/>
              <a:t>的人數</a:t>
            </a:r>
            <a:endParaRPr lang="en-US" altLang="zh-TW" sz="6000" dirty="0" smtClean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 smtClean="0"/>
              <a:t>超過</a:t>
            </a:r>
            <a:r>
              <a:rPr lang="en-US" altLang="zh-TW" sz="6000" dirty="0" smtClean="0"/>
              <a:t>2000</a:t>
            </a:r>
            <a:r>
              <a:rPr lang="zh-TW" altLang="en-US" sz="6000" dirty="0" smtClean="0"/>
              <a:t>萬人</a:t>
            </a:r>
            <a:endParaRPr lang="en-US" altLang="zh-TW" sz="6000" dirty="0" smtClean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34" y="1442937"/>
            <a:ext cx="2815066" cy="5008472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33" y="1442937"/>
            <a:ext cx="2833240" cy="5040807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方便快速的額外篩選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有趣又精確的回答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67" y="1364250"/>
            <a:ext cx="2865866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87" y="1362110"/>
            <a:ext cx="2867068" cy="51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7" y="0"/>
            <a:ext cx="11967163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440" y="2024859"/>
            <a:ext cx="941058" cy="9410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>
          <a:xfrm>
            <a:off x="-1214271" y="950041"/>
            <a:ext cx="1011844" cy="763618"/>
          </a:xfrm>
          <a:prstGeom prst="rect">
            <a:avLst/>
          </a:prstGeom>
        </p:spPr>
      </p:pic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非制式的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bg1"/>
                </a:solidFill>
              </a:rPr>
              <a:t>對話系統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</a:t>
            </a:r>
            <a:r>
              <a:rPr kumimoji="1" lang="en-US" altLang="zh-TW" sz="2400" dirty="0" smtClean="0">
                <a:latin typeface="+mn-ea"/>
              </a:rPr>
              <a:t>Messaging API </a:t>
            </a:r>
            <a:r>
              <a:rPr kumimoji="1" lang="zh-TW" altLang="en-US" sz="2400" dirty="0" smtClean="0">
                <a:latin typeface="+mn-ea"/>
              </a:rPr>
              <a:t>  訊息傳遞的管道</a:t>
            </a:r>
            <a:r>
              <a:rPr kumimoji="1" lang="en-US" altLang="zh-TW" sz="2400" dirty="0" smtClean="0">
                <a:latin typeface="+mn-ea"/>
              </a:rPr>
              <a:t> 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 smtClean="0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</a:t>
            </a:r>
            <a:r>
              <a:rPr kumimoji="1" lang="zh-TW" altLang="en-US" sz="2400" dirty="0" smtClean="0">
                <a:latin typeface="+mn-ea"/>
              </a:rPr>
              <a:t>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smtClean="0">
                <a:latin typeface="+mn-ea"/>
              </a:rPr>
              <a:t>GitHub</a:t>
            </a:r>
            <a:r>
              <a:rPr kumimoji="1" lang="zh-TW" altLang="en-US" sz="2400" dirty="0" smtClean="0">
                <a:latin typeface="+mn-ea"/>
              </a:rPr>
              <a:t>   </a:t>
            </a:r>
            <a:r>
              <a:rPr lang="zh-TW" altLang="en-US" sz="2400" dirty="0" smtClean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 smtClean="0">
              <a:latin typeface="+mn-ea"/>
            </a:endParaRPr>
          </a:p>
          <a:p>
            <a:endParaRPr kumimoji="1" lang="en-US" altLang="zh-TW" sz="2400" dirty="0" smtClean="0">
              <a:latin typeface="+mn-ea"/>
            </a:endParaRPr>
          </a:p>
          <a:p>
            <a:r>
              <a:rPr kumimoji="1" lang="en-US" altLang="zh-TW" sz="2400" dirty="0" err="1" smtClean="0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</a:t>
            </a:r>
            <a:r>
              <a:rPr kumimoji="1" lang="zh-TW" altLang="en-US" sz="2400" dirty="0" smtClean="0">
                <a:latin typeface="+mn-ea"/>
              </a:rPr>
              <a:t>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smtClean="0">
                <a:latin typeface="+mn-ea"/>
              </a:rPr>
              <a:t>MongoDB</a:t>
            </a:r>
            <a:r>
              <a:rPr kumimoji="1" lang="zh-TW" altLang="en-US" sz="2400" dirty="0" smtClean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 smtClean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  <a:endParaRPr lang="zh-TW" altLang="en-US" sz="2400" dirty="0" smtClean="0"/>
          </a:p>
          <a:p>
            <a:r>
              <a:rPr lang="zh-TW" altLang="en-US" sz="2400" dirty="0" smtClean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目前運行的程式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額外套件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活動</a:t>
            </a:r>
            <a:r>
              <a:rPr lang="zh-TW" altLang="en-US" sz="2800" dirty="0">
                <a:solidFill>
                  <a:srgbClr val="FF0000"/>
                </a:solidFill>
              </a:rPr>
              <a:t>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目前排程中的爬蟲程式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</a:t>
            </a:r>
            <a:r>
              <a:rPr lang="zh-TW" altLang="en-US" sz="2800" dirty="0">
                <a:solidFill>
                  <a:srgbClr val="FF0000"/>
                </a:solidFill>
              </a:rPr>
              <a:t>尾</a:t>
            </a:r>
            <a:r>
              <a:rPr lang="zh-TW" altLang="en-US" sz="2800" dirty="0" smtClean="0">
                <a:solidFill>
                  <a:srgbClr val="FF0000"/>
                </a:solidFill>
              </a:rPr>
              <a:t>端的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Event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可以得知 </a:t>
            </a:r>
            <a:r>
              <a:rPr lang="en-US" altLang="zh-TW" sz="2800" dirty="0" smtClean="0">
                <a:solidFill>
                  <a:srgbClr val="FF0000"/>
                </a:solidFill>
              </a:rPr>
              <a:t>Error </a:t>
            </a:r>
            <a:r>
              <a:rPr lang="zh-TW" altLang="en-US" sz="2800" dirty="0" smtClean="0">
                <a:solidFill>
                  <a:srgbClr val="FF0000"/>
                </a:solidFill>
              </a:rPr>
              <a:t>以及 </a:t>
            </a:r>
            <a:r>
              <a:rPr lang="en-US" altLang="zh-TW" sz="2800" dirty="0" smtClean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顯示所更改的程式</a:t>
            </a:r>
            <a:r>
              <a:rPr lang="zh-TW" altLang="en-US" sz="2800" dirty="0">
                <a:solidFill>
                  <a:srgbClr val="FF0000"/>
                </a:solidFill>
              </a:rPr>
              <a:t>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顯示所更改的檔案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更改項目與</a:t>
            </a:r>
            <a:r>
              <a:rPr lang="zh-TW" altLang="en-US" sz="2800" dirty="0">
                <a:solidFill>
                  <a:srgbClr val="FF0000"/>
                </a:solidFill>
              </a:rPr>
              <a:t>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可以同時上傳與下</a:t>
            </a:r>
            <a:r>
              <a:rPr lang="zh-TW" altLang="en-US" sz="2800" dirty="0">
                <a:solidFill>
                  <a:srgbClr val="FF0000"/>
                </a:solidFill>
              </a:rPr>
              <a:t>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使用 </a:t>
            </a:r>
            <a:r>
              <a:rPr lang="en-US" altLang="zh-TW" sz="2800" dirty="0" smtClean="0">
                <a:solidFill>
                  <a:srgbClr val="FF0000"/>
                </a:solidFill>
              </a:rPr>
              <a:t>GitHub </a:t>
            </a:r>
            <a:r>
              <a:rPr lang="zh-TW" altLang="en-US" sz="2800" dirty="0" smtClean="0">
                <a:solidFill>
                  <a:srgbClr val="FF0000"/>
                </a:solidFill>
              </a:rPr>
              <a:t>與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</a:rPr>
              <a:t>連結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Heroku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</a:rPr>
              <a:t>建立連結和上傳方式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對話意圖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分析</a:t>
            </a:r>
            <a:r>
              <a:rPr lang="zh-TW" altLang="en-US" sz="2800" dirty="0">
                <a:solidFill>
                  <a:srgbClr val="FF0000"/>
                </a:solidFill>
              </a:rPr>
              <a:t>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意圖</a:t>
            </a:r>
            <a:r>
              <a:rPr lang="zh-TW" altLang="en-US" sz="2800" dirty="0">
                <a:solidFill>
                  <a:srgbClr val="FF0000"/>
                </a:solidFill>
              </a:rPr>
              <a:t>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對話內容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分析結果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3348327"/>
            <a:ext cx="2085975" cy="34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309563"/>
            <a:ext cx="1790700" cy="2581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20" y="101601"/>
            <a:ext cx="4312963" cy="3376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820" y="3944363"/>
            <a:ext cx="9619817" cy="2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希望可以分辨使用者的意圖是查詢還是聊天，可以簡短流程</a:t>
            </a:r>
            <a:endParaRPr lang="en-US" altLang="zh-TW" dirty="0" smtClean="0"/>
          </a:p>
          <a:p>
            <a:r>
              <a:rPr lang="zh-TW" altLang="en-US" dirty="0" smtClean="0"/>
              <a:t>增加所提供的資料，在聊天過程中可以導引出更多不同的結果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必須進行資訊呈現改革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 smtClean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1084</TotalTime>
  <Words>384</Words>
  <Application>Microsoft Office PowerPoint</Application>
  <PresentationFormat>寬螢幕</PresentationFormat>
  <Paragraphs>101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新細明體</vt:lpstr>
      <vt:lpstr>Calibri</vt:lpstr>
      <vt:lpstr>Corbel</vt:lpstr>
      <vt:lpstr>Wingdings 2</vt:lpstr>
      <vt:lpstr>框架</vt:lpstr>
      <vt:lpstr>中原大學即時資訊助手  Line-bot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哲睿 張</cp:lastModifiedBy>
  <cp:revision>110</cp:revision>
  <dcterms:created xsi:type="dcterms:W3CDTF">2020-10-04T09:33:21Z</dcterms:created>
  <dcterms:modified xsi:type="dcterms:W3CDTF">2020-11-17T11:07:24Z</dcterms:modified>
</cp:coreProperties>
</file>